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665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11/5/2019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992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11/5/2019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062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11/5/2019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485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11/5/2019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846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11/5/2019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344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11/5/2019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810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11/5/2019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879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11/5/2019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94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123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022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713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동작구 실용음악학원 주니퍼실용음악학원 동작분원 성남중학교 밴드부 앙상블 강습">
            <a:extLst>
              <a:ext uri="{FF2B5EF4-FFF2-40B4-BE49-F238E27FC236}">
                <a16:creationId xmlns:a16="http://schemas.microsoft.com/office/drawing/2014/main" id="{2E28D2B9-2F46-4946-8F52-DB0CC8C6F2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02" b="1598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4FD0A18-DB1D-4F62-9241-67A867FCD6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ko-KR" altLang="en-US" sz="8000">
                <a:solidFill>
                  <a:srgbClr val="FFFFFF"/>
                </a:solidFill>
              </a:rPr>
              <a:t>밴드부의 삶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E16BE52-16E6-40C0-8AB0-188336AC17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>
            <a:normAutofit/>
          </a:bodyPr>
          <a:lstStyle/>
          <a:p>
            <a:r>
              <a:rPr lang="ko-KR" altLang="en-US" sz="2400">
                <a:solidFill>
                  <a:srgbClr val="FFFFFF"/>
                </a:solidFill>
              </a:rPr>
              <a:t>우예빈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72860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15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EA2AD6A-ADD5-4E3A-9E7C-15DF0065B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z="6000" kern="1200" spc="-5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연습</a:t>
            </a:r>
            <a:endParaRPr lang="en-US" altLang="ko-KR" sz="6000" kern="1200" spc="-50" baseline="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그림 6" descr="실내, 남자, 사람, 테이블이(가) 표시된 사진&#10;&#10;자동 생성된 설명">
            <a:extLst>
              <a:ext uri="{FF2B5EF4-FFF2-40B4-BE49-F238E27FC236}">
                <a16:creationId xmlns:a16="http://schemas.microsoft.com/office/drawing/2014/main" id="{815C3D95-5BEF-4A9E-92E1-21B2FC1213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34" r="-1" b="15920"/>
          <a:stretch/>
        </p:blipFill>
        <p:spPr>
          <a:xfrm>
            <a:off x="133058" y="93306"/>
            <a:ext cx="5917222" cy="4149507"/>
          </a:xfrm>
          <a:prstGeom prst="rect">
            <a:avLst/>
          </a:prstGeom>
        </p:spPr>
      </p:pic>
      <p:pic>
        <p:nvPicPr>
          <p:cNvPr id="5" name="내용 개체 틀 4" descr="실내, 사람, 서있는, 남자이(가) 표시된 사진&#10;&#10;자동 생성된 설명">
            <a:extLst>
              <a:ext uri="{FF2B5EF4-FFF2-40B4-BE49-F238E27FC236}">
                <a16:creationId xmlns:a16="http://schemas.microsoft.com/office/drawing/2014/main" id="{B3754F6A-0634-406F-9389-8F73DA4F8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84" r="2" b="2162"/>
          <a:stretch/>
        </p:blipFill>
        <p:spPr>
          <a:xfrm>
            <a:off x="6141721" y="93309"/>
            <a:ext cx="5917222" cy="41495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85666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4A37DD3-1B84-4776-94E1-C0AAA5C0F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8150BC-B296-485F-B7D2-3C8233B4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ko-KR" altLang="en-US" sz="480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중학생</a:t>
            </a:r>
          </a:p>
        </p:txBody>
      </p:sp>
      <p:pic>
        <p:nvPicPr>
          <p:cNvPr id="5" name="내용 개체 틀 4" descr="스크린샷, 모니터, 화면, 텔레비전이(가) 표시된 사진&#10;&#10;자동 생성된 설명">
            <a:extLst>
              <a:ext uri="{FF2B5EF4-FFF2-40B4-BE49-F238E27FC236}">
                <a16:creationId xmlns:a16="http://schemas.microsoft.com/office/drawing/2014/main" id="{686FC85B-6C7D-45FB-AC9C-D2BE4FBEA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05" b="24811"/>
          <a:stretch/>
        </p:blipFill>
        <p:spPr>
          <a:xfrm>
            <a:off x="2818954" y="105692"/>
            <a:ext cx="6554058" cy="476366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681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4A37DD3-1B84-4776-94E1-C0AAA5C0F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AEF6670-9053-42F8-B81B-384594B2A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ko-KR" altLang="en-US" sz="4800" kern="1200" spc="-5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공연</a:t>
            </a:r>
          </a:p>
        </p:txBody>
      </p:sp>
      <p:pic>
        <p:nvPicPr>
          <p:cNvPr id="9" name="그림 8" descr="장면, 무대, 실내, 사람이(가) 표시된 사진&#10;&#10;자동 생성된 설명">
            <a:extLst>
              <a:ext uri="{FF2B5EF4-FFF2-40B4-BE49-F238E27FC236}">
                <a16:creationId xmlns:a16="http://schemas.microsoft.com/office/drawing/2014/main" id="{66CA2543-0BCB-46B5-98E9-F140E791A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151" y="666486"/>
            <a:ext cx="5060286" cy="35801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820C61-8F9E-4AB2-AC26-CE5A6FCEE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140" y="643467"/>
            <a:ext cx="2937214" cy="3626191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947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4A37DD3-1B84-4776-94E1-C0AAA5C0F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 descr="장면, 무대, 테이블, 사람이(가) 표시된 사진&#10;&#10;자동 생성된 설명">
            <a:extLst>
              <a:ext uri="{FF2B5EF4-FFF2-40B4-BE49-F238E27FC236}">
                <a16:creationId xmlns:a16="http://schemas.microsoft.com/office/drawing/2014/main" id="{F34EE95D-F574-4308-BB05-AFA0B6B8F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7" r="-1" b="41448"/>
          <a:stretch/>
        </p:blipFill>
        <p:spPr>
          <a:xfrm>
            <a:off x="-32" y="10"/>
            <a:ext cx="8081485" cy="491506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51DF2DA-4CF2-4C7F-8E4A-7CA44C906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ko-KR" altLang="en-US" sz="480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공연</a:t>
            </a:r>
          </a:p>
        </p:txBody>
      </p:sp>
      <p:pic>
        <p:nvPicPr>
          <p:cNvPr id="7" name="그림 6" descr="실내, 테이블, 앉아있는, 방이(가) 표시된 사진&#10;&#10;자동 생성된 설명">
            <a:extLst>
              <a:ext uri="{FF2B5EF4-FFF2-40B4-BE49-F238E27FC236}">
                <a16:creationId xmlns:a16="http://schemas.microsoft.com/office/drawing/2014/main" id="{43E456A2-F57A-432A-A7DC-9793BBBE6C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26" b="2"/>
          <a:stretch/>
        </p:blipFill>
        <p:spPr>
          <a:xfrm rot="5400000">
            <a:off x="7718615" y="441691"/>
            <a:ext cx="4915076" cy="403169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868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4A37DD3-1B84-4776-94E1-C0AAA5C0F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835D76-A0B8-4705-87C7-1FE0DD346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ko-KR" altLang="en-US" sz="480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고등학교 밴드부</a:t>
            </a:r>
          </a:p>
        </p:txBody>
      </p:sp>
      <p:pic>
        <p:nvPicPr>
          <p:cNvPr id="7" name="그림 6" descr="사람, 남자, 쥐고있는, 서있는이(가) 표시된 사진&#10;&#10;자동 생성된 설명">
            <a:extLst>
              <a:ext uri="{FF2B5EF4-FFF2-40B4-BE49-F238E27FC236}">
                <a16:creationId xmlns:a16="http://schemas.microsoft.com/office/drawing/2014/main" id="{90E4143A-D2A8-4BC8-8E32-A076963E99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99" r="2" b="19177"/>
          <a:stretch/>
        </p:blipFill>
        <p:spPr>
          <a:xfrm>
            <a:off x="668894" y="666486"/>
            <a:ext cx="5105355" cy="3580153"/>
          </a:xfrm>
          <a:prstGeom prst="rect">
            <a:avLst/>
          </a:prstGeom>
        </p:spPr>
      </p:pic>
      <p:pic>
        <p:nvPicPr>
          <p:cNvPr id="5" name="내용 개체 틀 4" descr="실내, 사람, 남자, 서있는이(가) 표시된 사진&#10;&#10;자동 생성된 설명">
            <a:extLst>
              <a:ext uri="{FF2B5EF4-FFF2-40B4-BE49-F238E27FC236}">
                <a16:creationId xmlns:a16="http://schemas.microsoft.com/office/drawing/2014/main" id="{1F24352D-04F4-414E-8A6B-B2E03B428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90" r="2" b="10317"/>
          <a:stretch/>
        </p:blipFill>
        <p:spPr>
          <a:xfrm>
            <a:off x="6417716" y="657573"/>
            <a:ext cx="5130778" cy="3597979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1683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8E870F-5A42-48B1-9298-D30C40B0C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4" descr="실내, 사람, 쥐고있는, 사진이(가) 표시된 사진&#10;&#10;자동 생성된 설명">
            <a:extLst>
              <a:ext uri="{FF2B5EF4-FFF2-40B4-BE49-F238E27FC236}">
                <a16:creationId xmlns:a16="http://schemas.microsoft.com/office/drawing/2014/main" id="{1535A93B-F978-45F3-9D71-880A2589D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822756"/>
            <a:ext cx="12192000" cy="1625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79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내용 개체 틀 4" descr="실내, 천장, 사람, 서있는이(가) 표시된 사진&#10;&#10;자동 생성된 설명">
            <a:extLst>
              <a:ext uri="{FF2B5EF4-FFF2-40B4-BE49-F238E27FC236}">
                <a16:creationId xmlns:a16="http://schemas.microsoft.com/office/drawing/2014/main" id="{100A44D4-7A42-4997-8670-C95AFB86A3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94" b="140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190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내용 개체 틀 4" descr="사람, 실내, 가장, 서있는이(가) 표시된 사진&#10;&#10;자동 생성된 설명">
            <a:extLst>
              <a:ext uri="{FF2B5EF4-FFF2-40B4-BE49-F238E27FC236}">
                <a16:creationId xmlns:a16="http://schemas.microsoft.com/office/drawing/2014/main" id="{6FE43BAA-F603-4B6D-A576-215AFF572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6" b="197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353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C40E616-C1DD-4B62-A6D0-1BAE52CE9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z="6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기타</a:t>
            </a:r>
            <a:endParaRPr lang="en-US" altLang="ko-KR" sz="6000" kern="1200" spc="-50" baseline="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내용 개체 틀 4" descr="기타이(가) 표시된 사진&#10;&#10;자동 생성된 설명">
            <a:extLst>
              <a:ext uri="{FF2B5EF4-FFF2-40B4-BE49-F238E27FC236}">
                <a16:creationId xmlns:a16="http://schemas.microsoft.com/office/drawing/2014/main" id="{2B7B32BA-1C12-479D-8AF5-AA89AFE1AD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2" r="9955" b="-1"/>
          <a:stretch/>
        </p:blipFill>
        <p:spPr>
          <a:xfrm>
            <a:off x="635459" y="640080"/>
            <a:ext cx="5414823" cy="3602736"/>
          </a:xfrm>
          <a:prstGeom prst="rect">
            <a:avLst/>
          </a:prstGeom>
        </p:spPr>
      </p:pic>
      <p:pic>
        <p:nvPicPr>
          <p:cNvPr id="7" name="그림 6" descr="실내, 테이블, 앉아있는, 신발이(가) 표시된 사진&#10;&#10;자동 생성된 설명">
            <a:extLst>
              <a:ext uri="{FF2B5EF4-FFF2-40B4-BE49-F238E27FC236}">
                <a16:creationId xmlns:a16="http://schemas.microsoft.com/office/drawing/2014/main" id="{D2812204-22F3-44A3-BDAA-44F32D9C6C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7" r="6780" b="-1"/>
          <a:stretch/>
        </p:blipFill>
        <p:spPr>
          <a:xfrm>
            <a:off x="6141719" y="640079"/>
            <a:ext cx="5417380" cy="360273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420487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</Words>
  <Application>Microsoft Office PowerPoint</Application>
  <PresentationFormat>와이드스크린</PresentationFormat>
  <Paragraphs>8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Arial</vt:lpstr>
      <vt:lpstr>Calibri</vt:lpstr>
      <vt:lpstr>Georgia Pro Cond Light</vt:lpstr>
      <vt:lpstr>Speak Pro</vt:lpstr>
      <vt:lpstr>RetrospectVTI</vt:lpstr>
      <vt:lpstr>밴드부의 삶</vt:lpstr>
      <vt:lpstr>중학생</vt:lpstr>
      <vt:lpstr>공연</vt:lpstr>
      <vt:lpstr>공연</vt:lpstr>
      <vt:lpstr>고등학교 밴드부</vt:lpstr>
      <vt:lpstr>PowerPoint 프레젠테이션</vt:lpstr>
      <vt:lpstr>PowerPoint 프레젠테이션</vt:lpstr>
      <vt:lpstr>PowerPoint 프레젠테이션</vt:lpstr>
      <vt:lpstr>기타</vt:lpstr>
      <vt:lpstr>연습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밴드부의 삶</dc:title>
  <dc:creator>우예빈</dc:creator>
  <cp:lastModifiedBy>우예빈</cp:lastModifiedBy>
  <cp:revision>1</cp:revision>
  <dcterms:created xsi:type="dcterms:W3CDTF">2019-11-05T09:27:07Z</dcterms:created>
  <dcterms:modified xsi:type="dcterms:W3CDTF">2019-11-05T09:29:43Z</dcterms:modified>
</cp:coreProperties>
</file>